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17B3A-5323-49C0-A3C9-C50D9AC1C11B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512B6-3E4C-4D6A-9A18-BBBA46D104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512B6-3E4C-4D6A-9A18-BBBA46D1048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 siblings all died</a:t>
            </a:r>
            <a:r>
              <a:rPr lang="en-US" baseline="0" dirty="0" smtClean="0"/>
              <a:t> at a young age due to sickness and disease.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512B6-3E4C-4D6A-9A18-BBBA46D104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his oldest brother died,</a:t>
            </a:r>
            <a:r>
              <a:rPr lang="en-US" baseline="0" dirty="0" smtClean="0"/>
              <a:t> he started getting beaten by his father.  He got an education at primary school.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512B6-3E4C-4D6A-9A18-BBBA46D1048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512B6-3E4C-4D6A-9A18-BBBA46D1048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one agreed with him disrespecting</a:t>
            </a:r>
            <a:r>
              <a:rPr lang="en-US" baseline="0" dirty="0" smtClean="0"/>
              <a:t> Jews and disrespecting other countries.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512B6-3E4C-4D6A-9A18-BBBA46D1048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some additional information about what he did in his life.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512B6-3E4C-4D6A-9A18-BBBA46D1048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committed suicide when the armies</a:t>
            </a:r>
            <a:r>
              <a:rPr lang="en-US" baseline="0" dirty="0" smtClean="0"/>
              <a:t> were 300 yards away and he was going to die anyways.  A woman and he committed suicide together.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512B6-3E4C-4D6A-9A18-BBBA46D1048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BF6EF-05B2-420B-9909-F70D8F5D9F06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008F6-7025-4DB1-BA3A-A279823BA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rtucus.schoolnet.co.uk/GERhitler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halo.com/Adolf_Hitler_Timeline" TargetMode="External"/><Relationship Id="rId5" Type="http://schemas.openxmlformats.org/officeDocument/2006/relationships/hyperlink" Target="http://www.enotes.com/topics/adolf-hitler" TargetMode="External"/><Relationship Id="rId4" Type="http://schemas.openxmlformats.org/officeDocument/2006/relationships/hyperlink" Target="http://historyplace.com/worldwar2/riseofhitler/boyhoo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03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presentation was created under the fair use exemption of the U.S. Copyright law.  Educational fair use guidelines were followed, and further use is restricted.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How he became a leader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Had great ideas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Thought of the army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79  E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79  E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610600" cy="4525963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http://www.spartucus.schoolnet.co.uk/GERhitler.html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http://historyplace.com/worldwar2/riseofhitler/boyhood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http://www.enotes.com/topics/adolf-hitler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http://mahalo.com/Adolf_Hitler_Timeline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5562600"/>
            <a:ext cx="4419600" cy="762000"/>
          </a:xfrm>
        </p:spPr>
        <p:txBody>
          <a:bodyPr/>
          <a:lstStyle/>
          <a:p>
            <a:r>
              <a:rPr lang="en-US" dirty="0" smtClean="0"/>
              <a:t>By Wyatt Rasmussen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533400"/>
            <a:ext cx="6705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Adolf Hitler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" presetClass="emph" presetSubtype="1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Adolf Hitler’s life span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Born on April 20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, 1889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Died on April 30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, 1945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79  E" pathEditMode="relative" ptsTypes="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79  E" pathEditMode="relative" ptsTypes="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2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784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4 siblings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Only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one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sibling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survived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8229600" cy="1143000"/>
          </a:xfrm>
        </p:spPr>
        <p:txBody>
          <a:bodyPr/>
          <a:lstStyle/>
          <a:p>
            <a:r>
              <a:rPr lang="en-US" dirty="0" smtClean="0"/>
              <a:t>Childhood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3962400"/>
            <a:ext cx="4038600" cy="2133600"/>
          </a:xfrm>
        </p:spPr>
        <p:txBody>
          <a:bodyPr/>
          <a:lstStyle/>
          <a:p>
            <a:r>
              <a:rPr lang="en-US" dirty="0" smtClean="0"/>
              <a:t>Beaten by father</a:t>
            </a:r>
          </a:p>
          <a:p>
            <a:r>
              <a:rPr lang="en-US" dirty="0" smtClean="0"/>
              <a:t>Primary School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4000"/>
                            </p:stCondLst>
                            <p:childTnLst>
                              <p:par>
                                <p:cTn id="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0"/>
                            </p:stCondLst>
                            <p:childTnLst>
                              <p:par>
                                <p:cTn id="8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Importance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62200" y="3733800"/>
            <a:ext cx="4495800" cy="2133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German Dictator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Lead German Army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mph" presetSubtype="1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mph" presetSubtype="1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533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he did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4114800"/>
            <a:ext cx="6858000" cy="2362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United Germany and Japan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Fought WW1 andWW2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reason of World War 1 and 2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Additional Information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419600"/>
            <a:ext cx="3276600" cy="24384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Leader of Nazi Party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Wrote a book called “Mein </a:t>
            </a:r>
            <a:r>
              <a:rPr lang="en-US" dirty="0" err="1" smtClean="0">
                <a:solidFill>
                  <a:srgbClr val="0070C0"/>
                </a:solidFill>
              </a:rPr>
              <a:t>Kampf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3505200"/>
            <a:ext cx="4038600" cy="19812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Born in </a:t>
            </a:r>
            <a:r>
              <a:rPr lang="en-US" dirty="0" err="1" smtClean="0">
                <a:solidFill>
                  <a:srgbClr val="0070C0"/>
                </a:solidFill>
              </a:rPr>
              <a:t>Branau</a:t>
            </a:r>
            <a:r>
              <a:rPr lang="en-US" dirty="0" smtClean="0">
                <a:solidFill>
                  <a:srgbClr val="0070C0"/>
                </a:solidFill>
              </a:rPr>
              <a:t>, Austria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79  E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79  E" pathEditMode="relative" ptsTypes="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Death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Committed Suicide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Shot himself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Bite cyanide capsules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233</Words>
  <Application>Microsoft Office PowerPoint</Application>
  <PresentationFormat>On-screen Show (4:3)</PresentationFormat>
  <Paragraphs>47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This presentation was created under the fair use exemption of the U.S. Copyright law.  Educational fair use guidelines were followed, and further use is restricted.</vt:lpstr>
      <vt:lpstr>Slide 2</vt:lpstr>
      <vt:lpstr>Adolf Hitler’s life span</vt:lpstr>
      <vt:lpstr>Family</vt:lpstr>
      <vt:lpstr>Childhood</vt:lpstr>
      <vt:lpstr>Importance</vt:lpstr>
      <vt:lpstr>What he did</vt:lpstr>
      <vt:lpstr>Additional Information</vt:lpstr>
      <vt:lpstr>Death</vt:lpstr>
      <vt:lpstr>How he became a leader</vt:lpstr>
      <vt:lpstr>Resources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 Educational fair use guidelines were followed, and further us e is restricted.</dc:title>
  <dc:creator>USER</dc:creator>
  <cp:lastModifiedBy>USER</cp:lastModifiedBy>
  <cp:revision>16</cp:revision>
  <dcterms:created xsi:type="dcterms:W3CDTF">2009-03-10T19:57:41Z</dcterms:created>
  <dcterms:modified xsi:type="dcterms:W3CDTF">2009-04-02T20:13:17Z</dcterms:modified>
</cp:coreProperties>
</file>